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934bb39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934bb390e_0_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9934bb390e_0_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934bb39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934bb390e_0_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934bb390e_0_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34bb39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934bb390e_0_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9934bb390e_0_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8200" y="12668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7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0922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41400" y="13255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 sz="3600"/>
            </a:lvl1pPr>
            <a:lvl2pPr marL="914400" lvl="1" indent="-4318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2pPr>
            <a:lvl3pPr marL="1371600" lvl="2" indent="-4064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3pPr>
            <a:lvl4pPr marL="1828800" lvl="3" indent="-3429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711669"/>
            <a:ext cx="12192000" cy="12282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1524000" y="642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Calibri"/>
              <a:buNone/>
              <a:defRPr sz="4400"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1524000" y="2541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5743"/>
            <a:ext cx="1219200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ap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avio-mota/PCO114_2022/blob/main/PCO114_Explorando_Dados_com_Python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61237" y="2836520"/>
            <a:ext cx="10911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69"/>
              <a:buFont typeface="Calibri"/>
              <a:buNone/>
            </a:pPr>
            <a:r>
              <a:rPr lang="en-US" sz="6569"/>
              <a:t>Perfil de Dados com Python</a:t>
            </a:r>
            <a:br>
              <a:rPr lang="en-US" sz="4860"/>
            </a:br>
            <a:endParaRPr sz="4860"/>
          </a:p>
        </p:txBody>
      </p:sp>
      <p:sp>
        <p:nvSpPr>
          <p:cNvPr id="117" name="Google Shape;117;p17"/>
          <p:cNvSpPr/>
          <p:nvPr/>
        </p:nvSpPr>
        <p:spPr>
          <a:xfrm>
            <a:off x="3707496" y="5321585"/>
            <a:ext cx="81905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Visualização da Informação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melise@unifei.edu.br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flavio.mota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inpe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.br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 linguagem Python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467650" y="1128350"/>
            <a:ext cx="91851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0"/>
              <a:t>É uma linguagem de programação multiparadigma e interpretada, cuja filosofia enfatiza uma sintaxe que favorece um código mais legível</a:t>
            </a: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Applications for Python -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30" u="sng">
                <a:solidFill>
                  <a:schemeClr val="hlink"/>
                </a:solidFill>
                <a:hlinkClick r:id="rId3"/>
              </a:rPr>
              <a:t>https://www.python.org/about/apps/</a:t>
            </a:r>
            <a:endParaRPr sz="123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30"/>
          </a:p>
        </p:txBody>
      </p:sp>
      <p:pic>
        <p:nvPicPr>
          <p:cNvPr id="3" name="Imagem 2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A9C95A54-8E56-41DB-5B89-A4F2D8F4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59" y="2753360"/>
            <a:ext cx="6502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90475" y="1325563"/>
            <a:ext cx="4731765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limpeza</a:t>
            </a:r>
            <a:r>
              <a:rPr lang="en-US" dirty="0"/>
              <a:t> e </a:t>
            </a:r>
            <a:r>
              <a:rPr lang="en-US" dirty="0" err="1"/>
              <a:t>transformação</a:t>
            </a:r>
            <a:r>
              <a:rPr lang="en-US" dirty="0"/>
              <a:t> de dados, </a:t>
            </a:r>
            <a:r>
              <a:rPr lang="en-US" dirty="0" err="1"/>
              <a:t>simulação</a:t>
            </a:r>
            <a:r>
              <a:rPr lang="en-US" dirty="0"/>
              <a:t> </a:t>
            </a:r>
            <a:r>
              <a:rPr lang="en-US" dirty="0" err="1"/>
              <a:t>numérica</a:t>
            </a:r>
            <a:r>
              <a:rPr lang="en-US" dirty="0"/>
              <a:t>, </a:t>
            </a:r>
            <a:r>
              <a:rPr lang="en-US" dirty="0" err="1"/>
              <a:t>modelagem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, </a:t>
            </a:r>
            <a:r>
              <a:rPr lang="en-US" dirty="0" err="1"/>
              <a:t>visualização</a:t>
            </a:r>
            <a:r>
              <a:rPr lang="en-US" dirty="0"/>
              <a:t> de dados,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entre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.</a:t>
            </a:r>
            <a:endParaRPr lang="pt-BR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Project </a:t>
            </a:r>
            <a:r>
              <a:rPr lang="en-US" sz="1200" dirty="0" err="1"/>
              <a:t>Jupyter</a:t>
            </a:r>
            <a:r>
              <a:rPr lang="en-US" sz="1200" dirty="0"/>
              <a:t> - </a:t>
            </a:r>
            <a:r>
              <a:rPr lang="en-US" sz="1200" u="sng" dirty="0">
                <a:solidFill>
                  <a:schemeClr val="hlink"/>
                </a:solidFill>
                <a:hlinkClick r:id="rId3"/>
              </a:rPr>
              <a:t>https://jupyter.org/</a:t>
            </a:r>
            <a:endParaRPr sz="12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</a:t>
            </a:r>
            <a:endParaRPr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0D50217-7CF3-93D0-3516-EA2E8C84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330643"/>
            <a:ext cx="5674428" cy="5151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38500" y="1335063"/>
            <a:ext cx="551366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dirty="0"/>
              <a:t>É um </a:t>
            </a:r>
            <a:r>
              <a:rPr lang="en-US" dirty="0" err="1"/>
              <a:t>serviço</a:t>
            </a:r>
            <a:r>
              <a:rPr lang="en-US" dirty="0"/>
              <a:t> de notebooks </a:t>
            </a:r>
            <a:r>
              <a:rPr lang="en-US" dirty="0" err="1"/>
              <a:t>Jupyter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r>
              <a:rPr lang="en-US" dirty="0"/>
              <a:t> para usar e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gratuito</a:t>
            </a:r>
            <a:r>
              <a:rPr lang="en-US" dirty="0"/>
              <a:t> (</a:t>
            </a:r>
            <a:r>
              <a:rPr lang="en-US" dirty="0" err="1"/>
              <a:t>limitado</a:t>
            </a:r>
            <a:r>
              <a:rPr lang="en-US" dirty="0"/>
              <a:t>) a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GPUs.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Colaboratory (Colab)</a:t>
            </a:r>
            <a:endParaRPr/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E63DC49-04D0-9230-E346-2DAA0A45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87" y="1950720"/>
            <a:ext cx="6058073" cy="3362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041400" y="1325563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Perfil</a:t>
            </a:r>
            <a:r>
              <a:rPr lang="en-US" dirty="0"/>
              <a:t> de Dados - </a:t>
            </a:r>
            <a:r>
              <a:rPr lang="en-US" dirty="0" err="1"/>
              <a:t>YData</a:t>
            </a:r>
            <a:endParaRPr dirty="0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50D2ABFA-5B07-9C13-EB40-42F33BC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1181237"/>
            <a:ext cx="11958320" cy="51249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985671-4FB8-CF48-FBDA-D32E67B3D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pt-BR" dirty="0">
                <a:hlinkClick r:id="rId2"/>
              </a:rPr>
              <a:t>Perfil de Dados com Python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20D3F4-D81F-8134-A05C-EC1D88CD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</p:spTree>
    <p:extLst>
      <p:ext uri="{BB962C8B-B14F-4D97-AF65-F5344CB8AC3E}">
        <p14:creationId xmlns:p14="http://schemas.microsoft.com/office/powerpoint/2010/main" val="3942842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VerdeTFG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146</Words>
  <Application>Microsoft Office PowerPoint</Application>
  <PresentationFormat>Widescreen</PresentationFormat>
  <Paragraphs>25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Noto Sans Symbols</vt:lpstr>
      <vt:lpstr>TemaVerdeTFG</vt:lpstr>
      <vt:lpstr>Perfil de Dados com Python </vt:lpstr>
      <vt:lpstr>A linguagem Python</vt:lpstr>
      <vt:lpstr>Jupyter Notebook</vt:lpstr>
      <vt:lpstr>Google Colaboratory (Colab)</vt:lpstr>
      <vt:lpstr>Perfil de Dados - YData</vt:lpstr>
      <vt:lpstr>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Perfil de Dados com Python </dc:title>
  <cp:lastModifiedBy>Flávio Mota</cp:lastModifiedBy>
  <cp:revision>3</cp:revision>
  <dcterms:modified xsi:type="dcterms:W3CDTF">2023-10-04T14:45:22Z</dcterms:modified>
</cp:coreProperties>
</file>